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580C-DA76-325A-164F-491868EFF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FECD0-1688-4CEF-814F-BB67F2B19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3667-BDF3-7717-C0F9-2710D78C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18780-8A0A-CC3D-86B4-E84F6D01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3716-CEB2-F8D6-5BBB-A35F3985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2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8C91-81C6-29C3-3B86-2C7592E4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DE88-101E-17A8-B8A3-0337FEC4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7C8D3-50F0-D010-1611-FCE7A2A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18FF-9BC7-DF1D-9B0E-85BC9E8E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EAE3-9A71-A67E-36C5-3BAF124B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7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6E461-C393-447F-1702-856CFA739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63920-DFD9-2F6D-FB08-C51A570E5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4C95-4106-2B9F-E8E6-2E0CC085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C410-4AF0-044C-659B-59BE3B9F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FB5B-F127-5C6F-C575-666C727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3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C97E-1D25-CC80-8074-E8D213D9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CFE3-F02A-BFA7-0CC1-F9627002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C7C6-E135-74A7-283B-F9BD1D2D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99AA-116E-2E66-16FC-1EA2BC14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EDAB1-A85F-9262-5468-2E56954E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99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0C87-50CC-BCE0-EEE2-49DC95A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DE55F-E2E5-DB6D-8701-82272C169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B1EC7-8A5F-199F-419F-80389998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4C1A-CDBB-C053-37CD-F44D8E34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1C5D7-B881-49B1-0A96-30A6F71C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2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6A0-6A51-A546-C9F7-B1E06633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0EDD-E7C9-8B16-AAE0-767F094D3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908B1-3308-B6CF-CBFB-816048865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9921-FAEE-E84B-2456-DAE0C7A2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2BB1C-5C7C-910A-C927-C77D7D6C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5C124-AA5E-615C-E18A-A0B284F0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60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D079-7A73-F7C5-E1E9-E6964BE1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8EBE-C25F-9913-EA53-B4849FC17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A91D2-515E-CC80-8644-F5E27D83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B9CDD-51A6-DC22-4047-31E16CB9D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0561B-4873-2391-4B1F-6F89F76C2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23577-8BD7-A35C-40B9-CE646992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B3D83-5290-F234-7633-FBD74FCE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452B1-180E-FF28-0292-2A8BDB70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4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3B5A-12E4-DEC5-F6E2-922658DE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8218-6FC5-F738-2C07-383751D6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01256-C4F1-BF83-EE23-80D1E74A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4A9F6-B883-7485-A0F1-FE018A83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77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E7DA3-5A35-3E93-9DC1-AC8317FC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52E60-3AB1-0500-5379-D42C7628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BC62B-D8C1-FC81-FF31-DFFC6F75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5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D2C4-1BB1-C7C6-8420-DCB6196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E33-062B-3559-953F-6884CE26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5FE0-8B34-62F4-CE54-5725D229E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A7F27-3AE7-0142-5452-CBB087F0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8921-1B23-8166-A7D6-352A6E89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3DF73-875F-FC68-4FCC-8671A3F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37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7659-6FB6-4531-C62F-804C5E00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CB820-46B0-9980-63F5-D8A72C6FC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E6F26-7139-F2B9-D322-F92F63D01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D816D-ADFE-68BA-FD65-55947C78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838B1-E222-0E77-480A-7DC7BB3D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F29CE-C0BE-A644-8164-80BE2391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6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D1BB-F56B-9631-8F05-0805214E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8AA5-6531-8892-305D-5DC29F9D2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A7262-3063-31F4-8B40-7306C4618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E2D2-5907-DA70-C30E-7AC5D1F81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EBBF-2664-7EC6-81CF-FBC8F9D24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60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quirrel in a space suit holding an acorn&#10;&#10;Description automatically generated">
            <a:extLst>
              <a:ext uri="{FF2B5EF4-FFF2-40B4-BE49-F238E27FC236}">
                <a16:creationId xmlns:a16="http://schemas.microsoft.com/office/drawing/2014/main" id="{C0D5ED49-3850-44FD-159B-CF2E991A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7" r="-1" b="192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5F447-10FC-003B-57E7-3EBE8A33C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>
                <a:solidFill>
                  <a:schemeClr val="bg1"/>
                </a:solidFill>
              </a:rPr>
              <a:t>Wieso Eichhörnchen die perfekten Astronauten sind</a:t>
            </a:r>
            <a:endParaRPr lang="de-DE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B56AA-593F-7514-0D6E-16282A679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Bunea</a:t>
            </a:r>
            <a:endParaRPr lang="de-DE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4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B8A6D-5FF8-7BBB-D07C-F9FAFB8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 err="1"/>
              <a:t>Evolutionäre</a:t>
            </a:r>
            <a:r>
              <a:rPr lang="en-US" dirty="0"/>
              <a:t> </a:t>
            </a:r>
            <a:r>
              <a:rPr lang="en-US" dirty="0" err="1"/>
              <a:t>Vorteile</a:t>
            </a:r>
            <a:endParaRPr lang="de-DE" dirty="0"/>
          </a:p>
        </p:txBody>
      </p:sp>
      <p:pic>
        <p:nvPicPr>
          <p:cNvPr id="6" name="Picture 5" descr="A drawing of a squirrel and a diagram of a human evolution&#10;&#10;Description automatically generated">
            <a:extLst>
              <a:ext uri="{FF2B5EF4-FFF2-40B4-BE49-F238E27FC236}">
                <a16:creationId xmlns:a16="http://schemas.microsoft.com/office/drawing/2014/main" id="{3A33E03C-637A-C544-0BA3-BF61EB376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1C29-3399-7445-F190-D5D323A0D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de-DE" sz="2000" dirty="0"/>
              <a:t>Schwänze dienen als ausgezeichnete Stabilisatoren.</a:t>
            </a:r>
          </a:p>
          <a:p>
            <a:r>
              <a:rPr lang="de-DE" sz="2000" dirty="0"/>
              <a:t>Klein und leicht → kostengünstig ins Weltall zu schicken.</a:t>
            </a:r>
          </a:p>
          <a:p>
            <a:r>
              <a:rPr lang="de-DE" sz="2000" dirty="0"/>
              <a:t>Hervorragende Agilität in schwerelosen Umgebungen.</a:t>
            </a:r>
          </a:p>
        </p:txBody>
      </p:sp>
    </p:spTree>
    <p:extLst>
      <p:ext uri="{BB962C8B-B14F-4D97-AF65-F5344CB8AC3E}">
        <p14:creationId xmlns:p14="http://schemas.microsoft.com/office/powerpoint/2010/main" val="3660405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8E023-9B75-3C59-E5DB-875E2CCC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de-DE" dirty="0"/>
              <a:t>Ernährung</a:t>
            </a:r>
          </a:p>
        </p:txBody>
      </p:sp>
      <p:pic>
        <p:nvPicPr>
          <p:cNvPr id="5" name="Picture 4" descr="A squirrel flexing his muscles in a spaceship&#10;&#10;Description automatically generated">
            <a:extLst>
              <a:ext uri="{FF2B5EF4-FFF2-40B4-BE49-F238E27FC236}">
                <a16:creationId xmlns:a16="http://schemas.microsoft.com/office/drawing/2014/main" id="{C445C5C7-0A62-E642-9106-5C78CF1D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C8BE-3A24-FFFF-41D9-39ABD8B7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2194102"/>
            <a:ext cx="5015949" cy="3908586"/>
          </a:xfrm>
        </p:spPr>
        <p:txBody>
          <a:bodyPr>
            <a:normAutofit/>
          </a:bodyPr>
          <a:lstStyle/>
          <a:p>
            <a:r>
              <a:rPr lang="de-DE" sz="2000" dirty="0"/>
              <a:t>Sind nicht wählerisch</a:t>
            </a:r>
          </a:p>
          <a:p>
            <a:r>
              <a:rPr lang="de-DE" sz="2000" dirty="0"/>
              <a:t>Eicheln als „</a:t>
            </a:r>
            <a:r>
              <a:rPr lang="de-DE" sz="2000" b="1" dirty="0"/>
              <a:t>Superfood</a:t>
            </a:r>
            <a:r>
              <a:rPr lang="de-DE" sz="2000" dirty="0"/>
              <a:t>“ – energiereich und langlebig </a:t>
            </a:r>
            <a:r>
              <a:rPr lang="de-DE" sz="2000" dirty="0">
                <a:sym typeface="Wingdings" panose="05000000000000000000" pitchFamily="2" charset="2"/>
              </a:rPr>
              <a:t> macht sie stark</a:t>
            </a:r>
            <a:endParaRPr lang="de-DE" sz="2000" dirty="0"/>
          </a:p>
          <a:p>
            <a:r>
              <a:rPr lang="de-DE" sz="2000" dirty="0"/>
              <a:t>wenige Ressourcen auf langen Missionen</a:t>
            </a:r>
          </a:p>
        </p:txBody>
      </p:sp>
    </p:spTree>
    <p:extLst>
      <p:ext uri="{BB962C8B-B14F-4D97-AF65-F5344CB8AC3E}">
        <p14:creationId xmlns:p14="http://schemas.microsoft.com/office/powerpoint/2010/main" val="4101131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4506-BBBE-7A17-575E-3289513E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de-DE" sz="3400"/>
              <a:t>Eichhörnchen in Kontrollzentren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E886-9366-37B5-23A5-69CEDBBB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de-DE" sz="2000" dirty="0"/>
              <a:t>Effizienter als Menschen durch ihre Beweglichkeit.</a:t>
            </a:r>
          </a:p>
          <a:p>
            <a:r>
              <a:rPr lang="de-DE" sz="2000" dirty="0"/>
              <a:t>Dekorieren Kontrollräume mit Eicheln für bessere Motivation.</a:t>
            </a:r>
          </a:p>
        </p:txBody>
      </p:sp>
      <p:pic>
        <p:nvPicPr>
          <p:cNvPr id="5" name="Picture 4" descr="A group of squirrels in a control room&#10;&#10;Description automatically generated">
            <a:extLst>
              <a:ext uri="{FF2B5EF4-FFF2-40B4-BE49-F238E27FC236}">
                <a16:creationId xmlns:a16="http://schemas.microsoft.com/office/drawing/2014/main" id="{F615D384-F1E1-E277-02C6-D30CEA73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097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31FBC-F31B-A224-972F-1FEB174A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de-DE"/>
              <a:t>Eichelbasierte Technologie</a:t>
            </a:r>
            <a:endParaRPr lang="de-DE" dirty="0"/>
          </a:p>
        </p:txBody>
      </p:sp>
      <p:pic>
        <p:nvPicPr>
          <p:cNvPr id="5" name="Picture 4" descr="A satellite in space with solar panels and a planet in the background&#10;&#10;Description automatically generated">
            <a:extLst>
              <a:ext uri="{FF2B5EF4-FFF2-40B4-BE49-F238E27FC236}">
                <a16:creationId xmlns:a16="http://schemas.microsoft.com/office/drawing/2014/main" id="{AE9CD335-F3FF-DF84-592B-CEE88CFF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9CC5-0623-5C60-5871-0EEC788D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de-DE" sz="2000" b="1" dirty="0"/>
              <a:t>Flüssige Eicheln</a:t>
            </a:r>
            <a:r>
              <a:rPr lang="de-DE" sz="2000" dirty="0"/>
              <a:t>: umweltfreundlicher und leistungsstarker Treibstoff – </a:t>
            </a:r>
            <a:r>
              <a:rPr lang="de-DE" sz="2000" b="1" dirty="0"/>
              <a:t>Ersatz für Methan.</a:t>
            </a:r>
          </a:p>
          <a:p>
            <a:r>
              <a:rPr lang="de-DE" sz="2000" dirty="0"/>
              <a:t>Eichelform Perfekt für Spionagesatelliten </a:t>
            </a:r>
          </a:p>
          <a:p>
            <a:r>
              <a:rPr lang="de-DE" sz="2000" b="1" dirty="0">
                <a:solidFill>
                  <a:srgbClr val="FF0000"/>
                </a:solidFill>
              </a:rPr>
              <a:t>Eichhörnchen wissen alles.</a:t>
            </a:r>
          </a:p>
        </p:txBody>
      </p:sp>
    </p:spTree>
    <p:extLst>
      <p:ext uri="{BB962C8B-B14F-4D97-AF65-F5344CB8AC3E}">
        <p14:creationId xmlns:p14="http://schemas.microsoft.com/office/powerpoint/2010/main" val="1232160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B585E-86FA-7B83-91F9-FC4598F5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de-DE" sz="4800"/>
              <a:t>Missionen der Eichhörnchen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acorn with a laser beam coming out of it&#10;&#10;Description automatically generated">
            <a:extLst>
              <a:ext uri="{FF2B5EF4-FFF2-40B4-BE49-F238E27FC236}">
                <a16:creationId xmlns:a16="http://schemas.microsoft.com/office/drawing/2014/main" id="{3BEE2075-B693-93F7-07A1-14E52AC4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5311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34DD-D54B-3112-2113-ED0B1596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Die Große Eichel: </a:t>
            </a:r>
          </a:p>
          <a:p>
            <a:pPr lvl="1"/>
            <a:r>
              <a:rPr lang="de-DE" sz="1600" dirty="0">
                <a:solidFill>
                  <a:schemeClr val="tx1">
                    <a:alpha val="80000"/>
                  </a:schemeClr>
                </a:solidFill>
              </a:rPr>
              <a:t>Konstruktion einer gigantischen Eichel im Orbit.</a:t>
            </a:r>
          </a:p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Superwaffe</a:t>
            </a:r>
            <a:r>
              <a:rPr lang="de-DE" sz="2000" dirty="0">
                <a:solidFill>
                  <a:schemeClr val="tx1">
                    <a:alpha val="80000"/>
                  </a:schemeClr>
                </a:solidFill>
              </a:rPr>
              <a:t> zur Verteidigung.</a:t>
            </a:r>
          </a:p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Zerstörung des Mondes </a:t>
            </a:r>
            <a:r>
              <a:rPr lang="de-DE" sz="2000" dirty="0">
                <a:solidFill>
                  <a:schemeClr val="tx1">
                    <a:alpha val="80000"/>
                  </a:schemeClr>
                </a:solidFill>
              </a:rPr>
              <a:t>als ultimative Machtdemonstration.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218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A5BF5-BD53-8CAF-95BA-46ABF583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de-DE" sz="3400">
                <a:solidFill>
                  <a:schemeClr val="tx1">
                    <a:lumMod val="85000"/>
                    <a:lumOff val="15000"/>
                  </a:schemeClr>
                </a:solidFill>
              </a:rPr>
              <a:t>Die Weltherrschaft der Eichhörnchen</a:t>
            </a:r>
          </a:p>
        </p:txBody>
      </p:sp>
      <p:pic>
        <p:nvPicPr>
          <p:cNvPr id="7" name="Picture 6" descr="A squirrel and soldiers in tanks in a forest&#10;&#10;Description automatically generated">
            <a:extLst>
              <a:ext uri="{FF2B5EF4-FFF2-40B4-BE49-F238E27FC236}">
                <a16:creationId xmlns:a16="http://schemas.microsoft.com/office/drawing/2014/main" id="{E6716F24-0716-19B3-BAE1-6E23EFD59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3" r="2399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EA96D-08BA-2C76-6477-4513C8C9E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Beginn einer neuen Ära der Eichhörnchen.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Visionäre 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Albert Eichelstein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Eichel Nuss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Isaac Nussbaum 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prägen die Wissenschaft und Politik.</a:t>
            </a:r>
          </a:p>
        </p:txBody>
      </p:sp>
      <p:pic>
        <p:nvPicPr>
          <p:cNvPr id="5" name="Picture 4" descr="A squirrel in a suit&#10;&#10;Description automatically generated">
            <a:extLst>
              <a:ext uri="{FF2B5EF4-FFF2-40B4-BE49-F238E27FC236}">
                <a16:creationId xmlns:a16="http://schemas.microsoft.com/office/drawing/2014/main" id="{AD86EF75-E899-B61C-CE50-BEC2E60E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r="19563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352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tue of a squirrel with a large body and a city in the background&#10;&#10;Description automatically generated">
            <a:extLst>
              <a:ext uri="{FF2B5EF4-FFF2-40B4-BE49-F238E27FC236}">
                <a16:creationId xmlns:a16="http://schemas.microsoft.com/office/drawing/2014/main" id="{92F3F93A-D8D0-8B61-DDFB-FFBCEB4AD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1" r="9089" b="41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DA06E-D984-2479-643C-0779B239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Ende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03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85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Comic Sans MS</vt:lpstr>
      <vt:lpstr>Wingdings</vt:lpstr>
      <vt:lpstr>Office Theme</vt:lpstr>
      <vt:lpstr>Wieso Eichhörnchen die perfekten Astronauten sind</vt:lpstr>
      <vt:lpstr>Evolutionäre Vorteile</vt:lpstr>
      <vt:lpstr>Ernährung</vt:lpstr>
      <vt:lpstr>Eichhörnchen in Kontrollzentren</vt:lpstr>
      <vt:lpstr>Eichelbasierte Technologie</vt:lpstr>
      <vt:lpstr>Missionen der Eichhörnchen</vt:lpstr>
      <vt:lpstr>Die Weltherrschaft der Eichhörnchen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McFife</dc:creator>
  <cp:lastModifiedBy>Zoe McFife</cp:lastModifiedBy>
  <cp:revision>17</cp:revision>
  <dcterms:created xsi:type="dcterms:W3CDTF">2025-01-09T07:12:42Z</dcterms:created>
  <dcterms:modified xsi:type="dcterms:W3CDTF">2025-01-09T13:01:32Z</dcterms:modified>
</cp:coreProperties>
</file>